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8626" y="1322941"/>
            <a:ext cx="8361229" cy="2098226"/>
          </a:xfrm>
        </p:spPr>
        <p:txBody>
          <a:bodyPr/>
          <a:lstStyle/>
          <a:p>
            <a:r>
              <a:rPr lang="ru-RU" sz="2500" dirty="0"/>
              <a:t>мероприятия «горизонтального» обучения (</a:t>
            </a:r>
            <a:r>
              <a:rPr lang="ru-RU" sz="2500" dirty="0" err="1"/>
              <a:t>взаимообучения</a:t>
            </a:r>
            <a:r>
              <a:rPr lang="ru-RU" sz="2500" dirty="0"/>
              <a:t> педагогов) с целью развития профессиональных компетенций педагогов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6794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Взаимопосещение</a:t>
            </a:r>
            <a:r>
              <a:rPr lang="ru-RU" dirty="0" smtClean="0"/>
              <a:t>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Взаимопосещение</a:t>
            </a:r>
            <a:r>
              <a:rPr lang="ru-RU" dirty="0"/>
              <a:t> уроков проводится в соответствии с планом методической работы, планом проведения открытых </a:t>
            </a:r>
            <a:r>
              <a:rPr lang="ru-RU" dirty="0" smtClean="0"/>
              <a:t>уроков.</a:t>
            </a:r>
          </a:p>
          <a:p>
            <a:r>
              <a:rPr lang="ru-RU" dirty="0" err="1" smtClean="0"/>
              <a:t>Взаимопосещение</a:t>
            </a:r>
            <a:r>
              <a:rPr lang="ru-RU" dirty="0" smtClean="0"/>
              <a:t> </a:t>
            </a:r>
            <a:r>
              <a:rPr lang="ru-RU" dirty="0"/>
              <a:t>уроков - очень важный этап в работе каждого учителя. Оно даёт возможность познакомиться с опытом коллег, увидеть «изюминки» в их </a:t>
            </a:r>
            <a:r>
              <a:rPr lang="ru-RU" dirty="0" smtClean="0"/>
              <a:t>работе. </a:t>
            </a:r>
            <a:r>
              <a:rPr lang="ru-RU" dirty="0"/>
              <a:t>Все уроки даны в соответствии с календарно-тематическим планированием.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13371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3" b="23616"/>
          <a:stretch/>
        </p:blipFill>
        <p:spPr>
          <a:xfrm>
            <a:off x="968485" y="722204"/>
            <a:ext cx="3500012" cy="2030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 b="19518"/>
          <a:stretch/>
        </p:blipFill>
        <p:spPr>
          <a:xfrm>
            <a:off x="918077" y="3367889"/>
            <a:ext cx="3600827" cy="2634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b="15240"/>
          <a:stretch/>
        </p:blipFill>
        <p:spPr>
          <a:xfrm>
            <a:off x="4593973" y="793404"/>
            <a:ext cx="4200807" cy="2756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38284" b="13400"/>
          <a:stretch/>
        </p:blipFill>
        <p:spPr>
          <a:xfrm>
            <a:off x="4751699" y="3811509"/>
            <a:ext cx="5572269" cy="2888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19802" b="29060"/>
          <a:stretch/>
        </p:blipFill>
        <p:spPr>
          <a:xfrm>
            <a:off x="8920257" y="141555"/>
            <a:ext cx="3271743" cy="35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семинары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682" y="1751846"/>
            <a:ext cx="5881735" cy="35814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Методические рекомендации по ведению профориентационной работы со школьниками» </a:t>
            </a:r>
            <a:r>
              <a:rPr lang="ru-RU" dirty="0" smtClean="0"/>
              <a:t>для </a:t>
            </a:r>
            <a:r>
              <a:rPr lang="ru-RU" dirty="0"/>
              <a:t>классных руководителей </a:t>
            </a:r>
            <a:r>
              <a:rPr lang="ru-RU" dirty="0" smtClean="0"/>
              <a:t>8-11 -х классов (октябрь, 2023)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3" y="3363361"/>
            <a:ext cx="3850741" cy="2888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92" y="1647480"/>
            <a:ext cx="3615916" cy="48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семинары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4891"/>
            <a:ext cx="9601200" cy="4192509"/>
          </a:xfrm>
        </p:spPr>
        <p:txBody>
          <a:bodyPr/>
          <a:lstStyle/>
          <a:p>
            <a:r>
              <a:rPr lang="ru-RU" dirty="0"/>
              <a:t> В системе организации методической работы большую роль играют методические обучающие семинары, которые знакомят педагогов с новейшими достижениями науки и продуктивного педагогического опыта, а также позволяют познакомиться с опытом коллег коллектива. </a:t>
            </a:r>
            <a:endParaRPr lang="ru-RU" dirty="0" smtClean="0"/>
          </a:p>
          <a:p>
            <a:r>
              <a:rPr lang="ru-RU" dirty="0" smtClean="0"/>
              <a:t>Семинары </a:t>
            </a:r>
            <a:r>
              <a:rPr lang="ru-RU" dirty="0"/>
              <a:t>способствуют развитию предметно-методологической компетентности педагогов, совершенствуют умение транслировать передовой положительный опыт учителей в педагогическое сообщество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6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Межпредметные</a:t>
            </a:r>
            <a:r>
              <a:rPr lang="ru-RU" dirty="0"/>
              <a:t> связи как средство повышения мотивации к обучению» (ноябрь, 2023)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1" r="25873" b="1"/>
          <a:stretch/>
        </p:blipFill>
        <p:spPr>
          <a:xfrm>
            <a:off x="5260062" y="2035650"/>
            <a:ext cx="5187635" cy="4677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8" r="32994" b="22956"/>
          <a:stretch/>
        </p:blipFill>
        <p:spPr>
          <a:xfrm>
            <a:off x="1253759" y="2486748"/>
            <a:ext cx="2813176" cy="37752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5" b="30356"/>
          <a:stretch/>
        </p:blipFill>
        <p:spPr>
          <a:xfrm>
            <a:off x="3306020" y="4374395"/>
            <a:ext cx="1250227" cy="2494230"/>
          </a:xfrm>
        </p:spPr>
      </p:pic>
    </p:spTree>
    <p:extLst>
      <p:ext uri="{BB962C8B-B14F-4D97-AF65-F5344CB8AC3E}">
        <p14:creationId xmlns:p14="http://schemas.microsoft.com/office/powerpoint/2010/main" val="9671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Ключевые возможности сервиса в учебном профиле </a:t>
            </a:r>
            <a:r>
              <a:rPr lang="ru-RU" dirty="0" err="1"/>
              <a:t>Сферум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февраль, 2024)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919963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6876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3242</TotalTime>
  <Words>110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мероприятия «горизонтального» обучения (взаимообучения педагогов) с целью развития профессиональных компетенций педагогов</vt:lpstr>
      <vt:lpstr>Взаимопосещение уроков</vt:lpstr>
      <vt:lpstr>Презентация PowerPoint</vt:lpstr>
      <vt:lpstr>Тематические семинары</vt:lpstr>
      <vt:lpstr>Обучающие семинары</vt:lpstr>
      <vt:lpstr>«Межпредметные связи как средство повышения мотивации к обучению» (ноябрь, 2023) </vt:lpstr>
      <vt:lpstr>Ключевые возможности сервиса в учебном профиле Сферум  (февраль, 2024)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«горизонтального» обучения (взаимообучения педагогов) с целью развития профессиональных компетенций педагогов</dc:title>
  <dc:creator>user</dc:creator>
  <cp:lastModifiedBy>user</cp:lastModifiedBy>
  <cp:revision>7</cp:revision>
  <dcterms:created xsi:type="dcterms:W3CDTF">2024-04-20T07:26:10Z</dcterms:created>
  <dcterms:modified xsi:type="dcterms:W3CDTF">2024-04-22T13:28:21Z</dcterms:modified>
</cp:coreProperties>
</file>